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A30"/>
    <a:srgbClr val="1157A9"/>
    <a:srgbClr val="1F76B2"/>
    <a:srgbClr val="C5151C"/>
    <a:srgbClr val="124C92"/>
    <a:srgbClr val="F04E37"/>
    <a:srgbClr val="34A7B5"/>
    <a:srgbClr val="D18A12"/>
    <a:srgbClr val="CD1719"/>
    <a:srgbClr val="FE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E13B9-41A4-4B86-A158-D69DDE6DC279}" v="2" dt="2025-12-04T07:31:57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0"/>
    <p:restoredTop sz="94689"/>
  </p:normalViewPr>
  <p:slideViewPr>
    <p:cSldViewPr snapToGrid="0" snapToObjects="1">
      <p:cViewPr varScale="1">
        <p:scale>
          <a:sx n="92" d="100"/>
          <a:sy n="92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5435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6004311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95819"/>
            <a:ext cx="4363480" cy="3636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95819"/>
            <a:ext cx="4363480" cy="36369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966069"/>
            <a:ext cx="4339089" cy="4014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64503"/>
            <a:ext cx="4358331" cy="4078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77AF3-6F23-3E10-53B3-3AD59CA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977030"/>
            <a:ext cx="5625060" cy="36608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977030"/>
            <a:ext cx="3051797" cy="36718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9702D-297A-A2F7-20B4-893DDA6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4061"/>
            <a:ext cx="7545798" cy="37153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56128"/>
            <a:ext cx="7545798" cy="4309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463803"/>
            <a:ext cx="7540043" cy="2772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976510"/>
            <a:ext cx="8820150" cy="37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B1A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157A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63" y="2671503"/>
            <a:ext cx="4052455" cy="122658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157A9"/>
                </a:solidFill>
                <a:latin typeface="+mn-lt"/>
              </a:rPr>
              <a:t>PRESENTATION TITLE</a:t>
            </a:r>
            <a:endParaRPr lang="bg-BG" sz="3600" dirty="0">
              <a:solidFill>
                <a:srgbClr val="1157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EDE3-B39B-931D-66C1-07D6546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014B-E0D7-4228-432B-0EEB547E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babaa60664d73547ca17b54f4aed5f7d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4737865e98c54aa98702f4967467d8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08BDF2-C63E-4B11-9D18-58467AA1F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67373-9DBD-4BE6-BD23-2488FA2D280E}">
  <ds:schemaRefs>
    <ds:schemaRef ds:uri="eb3f7de7-c935-4ca6-a12c-1f73773710e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f41fa17a-99c4-4c5f-bcb4-a52bd907e64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1192DD-6733-4E05-A279-913521C49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Yuliana Angelova-Kazankina</cp:lastModifiedBy>
  <cp:revision>48</cp:revision>
  <dcterms:created xsi:type="dcterms:W3CDTF">2019-01-07T11:42:34Z</dcterms:created>
  <dcterms:modified xsi:type="dcterms:W3CDTF">2026-02-19T08:38:55Z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