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A30"/>
    <a:srgbClr val="1157A9"/>
    <a:srgbClr val="1F76B2"/>
    <a:srgbClr val="C5151C"/>
    <a:srgbClr val="124C92"/>
    <a:srgbClr val="F04E37"/>
    <a:srgbClr val="34A7B5"/>
    <a:srgbClr val="D18A12"/>
    <a:srgbClr val="CD1719"/>
    <a:srgbClr val="FED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9"/>
    <p:restoredTop sz="94689"/>
  </p:normalViewPr>
  <p:slideViewPr>
    <p:cSldViewPr snapToGrid="0" snapToObjects="1">
      <p:cViewPr varScale="1">
        <p:scale>
          <a:sx n="93" d="100"/>
          <a:sy n="93" d="100"/>
        </p:scale>
        <p:origin x="9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69" y="998291"/>
            <a:ext cx="8798011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69" y="2858047"/>
            <a:ext cx="8798011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5435" y="206679"/>
            <a:ext cx="1446757" cy="44260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57" y="206680"/>
            <a:ext cx="6004311" cy="44260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8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F76B2"/>
              </a:buClr>
              <a:defRPr/>
            </a:lvl1pPr>
            <a:lvl2pPr>
              <a:buClr>
                <a:srgbClr val="1F76B2"/>
              </a:buClr>
              <a:defRPr/>
            </a:lvl2pPr>
            <a:lvl3pPr>
              <a:buClr>
                <a:srgbClr val="1F76B2"/>
              </a:buClr>
              <a:defRPr/>
            </a:lvl3pPr>
            <a:lvl4pPr>
              <a:buClr>
                <a:srgbClr val="1F76B2"/>
              </a:buClr>
              <a:defRPr/>
            </a:lvl4pPr>
            <a:lvl5pPr>
              <a:buClr>
                <a:srgbClr val="1F76B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9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093" y="995819"/>
            <a:ext cx="4363480" cy="36369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BE9A8CF-71E7-3D40-AA04-68D428257D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32238" y="995819"/>
            <a:ext cx="4363480" cy="363690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812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2" y="966069"/>
            <a:ext cx="4339089" cy="4014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093" y="1492498"/>
            <a:ext cx="4339089" cy="31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964503"/>
            <a:ext cx="4358331" cy="40786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09553"/>
            <a:ext cx="4358331" cy="3132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77AF3-6F23-3E10-53B3-3AD59CA8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238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1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276" y="977030"/>
            <a:ext cx="5625060" cy="366087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9470" y="977030"/>
            <a:ext cx="3051797" cy="367184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49702D-297A-A2F7-20B4-893DDA69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40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61" y="164061"/>
            <a:ext cx="7545798" cy="328439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A25319-0CD5-8448-BC06-BD1AFE79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61" y="3545135"/>
            <a:ext cx="7545798" cy="43092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189AC2-AB72-D94E-922A-CDBAB58E1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470" y="4052810"/>
            <a:ext cx="7540043" cy="27729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970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2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092" y="142039"/>
            <a:ext cx="7550677" cy="747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093" y="976510"/>
            <a:ext cx="8820150" cy="3727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053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DB1A3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1157A9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1157A9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A1B87428-BF40-56D5-136F-128A39E87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2032"/>
            <a:ext cx="9144000" cy="762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Faculty Disclosure</a:t>
            </a:r>
            <a:endParaRPr lang="en-US" sz="1000" b="1" i="1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52FD3B-731E-630C-1017-DFC5786296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09670"/>
              </p:ext>
            </p:extLst>
          </p:nvPr>
        </p:nvGraphicFramePr>
        <p:xfrm>
          <a:off x="118597" y="1084359"/>
          <a:ext cx="4300538" cy="579438"/>
        </p:xfrm>
        <a:graphic>
          <a:graphicData uri="http://schemas.openxmlformats.org/drawingml/2006/table">
            <a:tbl>
              <a:tblPr/>
              <a:tblGrid>
                <a:gridCol w="42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No, nothing to disclose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Yes, please specify: </a:t>
                      </a:r>
                    </a:p>
                  </a:txBody>
                  <a:tcPr marL="68585" marR="68585" marT="951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Content Placeholder 10">
            <a:extLst>
              <a:ext uri="{FF2B5EF4-FFF2-40B4-BE49-F238E27FC236}">
                <a16:creationId xmlns:a16="http://schemas.microsoft.com/office/drawing/2014/main" id="{06212C8A-67A5-4570-34E9-9EB225C2AD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2371519"/>
              </p:ext>
            </p:extLst>
          </p:nvPr>
        </p:nvGraphicFramePr>
        <p:xfrm>
          <a:off x="228600" y="2071150"/>
          <a:ext cx="8686800" cy="1746251"/>
        </p:xfrm>
        <a:graphic>
          <a:graphicData uri="http://schemas.openxmlformats.org/drawingml/2006/table">
            <a:tbl>
              <a:tblPr/>
              <a:tblGrid>
                <a:gridCol w="2115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16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Company Name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Honoraria/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Expenses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Consulting/ Advisory Board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Funded Research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Royalties/ Patent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Stock Options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Ownership/ Equity Position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Employee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Other 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1" dirty="0">
                          <a:latin typeface="Arial"/>
                          <a:ea typeface="Calibri"/>
                          <a:cs typeface="Arial"/>
                        </a:rPr>
                        <a:t>(please specify)</a:t>
                      </a:r>
                      <a:endParaRPr lang="en-US" sz="900" b="0" i="1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Example: company XYZ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latin typeface="Arial"/>
                          <a:ea typeface="Calibri"/>
                          <a:cs typeface="Arial"/>
                        </a:rPr>
                        <a:t>x</a:t>
                      </a: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spc="-15" dirty="0">
                          <a:latin typeface="Arial"/>
                          <a:ea typeface="Calibri"/>
                          <a:cs typeface="Arial"/>
                        </a:rPr>
                        <a:t>     </a:t>
                      </a:r>
                      <a:endParaRPr lang="en-US" sz="12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0052" marR="40052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666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50</Words>
  <Application>Microsoft Office PowerPoint</Application>
  <PresentationFormat>On-screen Show (16:9)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Faculty Disclosure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Schroeder</dc:creator>
  <cp:lastModifiedBy>Ilana Eliav</cp:lastModifiedBy>
  <cp:revision>54</cp:revision>
  <dcterms:created xsi:type="dcterms:W3CDTF">2019-01-07T11:42:34Z</dcterms:created>
  <dcterms:modified xsi:type="dcterms:W3CDTF">2026-05-10T09:34:42Z</dcterms:modified>
</cp:coreProperties>
</file>