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A30"/>
    <a:srgbClr val="1157A9"/>
    <a:srgbClr val="1F76B2"/>
    <a:srgbClr val="C5151C"/>
    <a:srgbClr val="124C92"/>
    <a:srgbClr val="F04E37"/>
    <a:srgbClr val="34A7B5"/>
    <a:srgbClr val="D18A12"/>
    <a:srgbClr val="CD1719"/>
    <a:srgbClr val="FED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8"/>
    <p:restoredTop sz="94620"/>
  </p:normalViewPr>
  <p:slideViewPr>
    <p:cSldViewPr snapToGrid="0" snapToObjects="1">
      <p:cViewPr varScale="1">
        <p:scale>
          <a:sx n="170" d="100"/>
          <a:sy n="170" d="100"/>
        </p:scale>
        <p:origin x="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5435" y="206679"/>
            <a:ext cx="1446757" cy="4426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7" y="206680"/>
            <a:ext cx="6004311" cy="44260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F76B2"/>
              </a:buClr>
              <a:defRPr/>
            </a:lvl1pPr>
            <a:lvl2pPr>
              <a:buClr>
                <a:srgbClr val="1F76B2"/>
              </a:buClr>
              <a:defRPr/>
            </a:lvl2pPr>
            <a:lvl3pPr>
              <a:buClr>
                <a:srgbClr val="1F76B2"/>
              </a:buClr>
              <a:defRPr/>
            </a:lvl3pPr>
            <a:lvl4pPr>
              <a:buClr>
                <a:srgbClr val="1F76B2"/>
              </a:buClr>
              <a:defRPr/>
            </a:lvl4pPr>
            <a:lvl5pPr>
              <a:buClr>
                <a:srgbClr val="1F76B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995819"/>
            <a:ext cx="4363480" cy="36369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995819"/>
            <a:ext cx="4363480" cy="36369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966069"/>
            <a:ext cx="4339089" cy="4014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64503"/>
            <a:ext cx="4358331" cy="40786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77AF3-6F23-3E10-53B3-3AD59CA8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" y="142039"/>
            <a:ext cx="7550677" cy="74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977030"/>
            <a:ext cx="5625060" cy="366087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977030"/>
            <a:ext cx="3051797" cy="36718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49702D-297A-A2F7-20B4-893DDA69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" y="142039"/>
            <a:ext cx="7550677" cy="74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61" y="164061"/>
            <a:ext cx="7545798" cy="371531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3956128"/>
            <a:ext cx="7545798" cy="4309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4463803"/>
            <a:ext cx="7540043" cy="27729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2" y="142039"/>
            <a:ext cx="7550677" cy="747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976510"/>
            <a:ext cx="8820150" cy="372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DB1A3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1157A9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0D5955-C84B-EA58-F154-A670A4724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091" y="2671503"/>
            <a:ext cx="3448606" cy="122658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157A9"/>
                </a:solidFill>
                <a:latin typeface="Century Gothic" panose="020B0502020202020204" pitchFamily="34" charset="0"/>
              </a:rPr>
              <a:t>PRESENTATION TITLE</a:t>
            </a:r>
            <a:endParaRPr lang="bg-BG" sz="3600" dirty="0">
              <a:solidFill>
                <a:srgbClr val="1157A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EDE3-B39B-931D-66C1-07D65464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6014B-E0D7-4228-432B-0EEB547E6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66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2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PRESENTATION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49</cp:revision>
  <dcterms:created xsi:type="dcterms:W3CDTF">2019-01-07T11:42:34Z</dcterms:created>
  <dcterms:modified xsi:type="dcterms:W3CDTF">2026-04-30T17:40:52Z</dcterms:modified>
</cp:coreProperties>
</file>